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317" r:id="rId2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浦 邦夫" initials="三浦" lastIdx="7" clrIdx="0">
    <p:extLst>
      <p:ext uri="{19B8F6BF-5375-455C-9EA6-DF929625EA0E}">
        <p15:presenceInfo xmlns:p15="http://schemas.microsoft.com/office/powerpoint/2012/main" userId="b2e0878faf77dd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2256" y="52"/>
      </p:cViewPr>
      <p:guideLst>
        <p:guide orient="horz" pos="285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野本 浩一" userId="cfd5a88f1889c806" providerId="LiveId" clId="{465B0889-E5A2-4F7C-856A-096B98560BCC}"/>
    <pc:docChg chg="delSld">
      <pc:chgData name="野本 浩一" userId="cfd5a88f1889c806" providerId="LiveId" clId="{465B0889-E5A2-4F7C-856A-096B98560BCC}" dt="2022-10-27T12:14:57.534" v="0" actId="2696"/>
      <pc:docMkLst>
        <pc:docMk/>
      </pc:docMkLst>
      <pc:sldChg chg="del">
        <pc:chgData name="野本 浩一" userId="cfd5a88f1889c806" providerId="LiveId" clId="{465B0889-E5A2-4F7C-856A-096B98560BCC}" dt="2022-10-27T12:14:57.534" v="0" actId="2696"/>
        <pc:sldMkLst>
          <pc:docMk/>
          <pc:sldMk cId="1396048717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51FE0-FA28-4D04-8BFC-3C039F911885}" type="datetimeFigureOut">
              <a:rPr kumimoji="1" lang="ja-JP" altLang="en-US" smtClean="0"/>
              <a:t>2022/10/27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1233488"/>
            <a:ext cx="24971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3B2FB-8750-47EF-8A6B-DA41E0540A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99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3B2FB-8750-47EF-8A6B-DA41E0540A1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41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08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49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84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17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1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01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2022/10/27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5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2022/10/27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86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2022/10/27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97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60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1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B7157-FF0F-4209-B2C8-E9B1CEE80F2C}" type="datetimeFigureOut">
              <a:rPr kumimoji="1" lang="ja-JP" altLang="en-US" smtClean="0"/>
              <a:t>2022/10/27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89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6F89E5-351A-CCC4-2376-41DA923C59B2}"/>
              </a:ext>
            </a:extLst>
          </p:cNvPr>
          <p:cNvSpPr txBox="1"/>
          <p:nvPr/>
        </p:nvSpPr>
        <p:spPr>
          <a:xfrm flipH="1">
            <a:off x="771290" y="503477"/>
            <a:ext cx="531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/>
              <a:t>ジージが孫に話す時事解説</a:t>
            </a:r>
            <a:r>
              <a:rPr kumimoji="1" lang="en-US" altLang="ja-JP" sz="3200" b="1" u="sng" dirty="0"/>
              <a:t> </a:t>
            </a:r>
            <a:endParaRPr kumimoji="1" lang="ja-JP" altLang="en-US" sz="3200" b="1" u="sng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6A8554B-E6D0-B24E-54F2-BDC91BF54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41" y="2391038"/>
            <a:ext cx="4089301" cy="84027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D13B748-2FE7-FEB0-EF26-87056DC74CD5}"/>
              </a:ext>
            </a:extLst>
          </p:cNvPr>
          <p:cNvSpPr txBox="1"/>
          <p:nvPr/>
        </p:nvSpPr>
        <p:spPr>
          <a:xfrm>
            <a:off x="-13753" y="1156582"/>
            <a:ext cx="69895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/>
              <a:t>今年６月</a:t>
            </a:r>
            <a:r>
              <a:rPr lang="en-US" altLang="ja-JP" sz="2400" b="1" dirty="0"/>
              <a:t>1</a:t>
            </a:r>
            <a:r>
              <a:rPr lang="ja-JP" altLang="en-US" sz="2400" b="1" dirty="0"/>
              <a:t>日から、家庭で飼う犬と猫に飼い主の氏名・住所がわかるマイクロチップの埋め込みが義務づけられた。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BE37C7E-025D-307B-7BA0-71949C3A68C2}"/>
              </a:ext>
            </a:extLst>
          </p:cNvPr>
          <p:cNvSpPr txBox="1"/>
          <p:nvPr/>
        </p:nvSpPr>
        <p:spPr>
          <a:xfrm>
            <a:off x="54170" y="4276053"/>
            <a:ext cx="70020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</a:rPr>
              <a:t>東京都はこれを受け、希望者には人間にも</a:t>
            </a:r>
            <a:endParaRPr kumimoji="1" lang="en-US" altLang="ja-JP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</a:rPr>
              <a:t>マイクロチップを埋め込むこととし、高齢者が　いる家庭に、各区役所から申込書のメールが　　送られた。</a:t>
            </a:r>
            <a:endParaRPr kumimoji="1" lang="en-US" altLang="ja-JP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kumimoji="1" lang="en-US" altLang="ja-JP" sz="24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EEC939B-0311-0E3A-0AB5-FE06473AB24D}"/>
              </a:ext>
            </a:extLst>
          </p:cNvPr>
          <p:cNvSpPr txBox="1"/>
          <p:nvPr/>
        </p:nvSpPr>
        <p:spPr>
          <a:xfrm>
            <a:off x="99897" y="5791342"/>
            <a:ext cx="7164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/>
              <a:t>ところが某区役所が出した案内状を見てある　　グループから強烈な反発がでた。</a:t>
            </a:r>
            <a:r>
              <a:rPr lang="ja-JP" altLang="en-US" sz="2400" b="1" dirty="0"/>
              <a:t>メールには、</a:t>
            </a:r>
            <a:endParaRPr kumimoji="1" lang="en-US" altLang="ja-JP" sz="2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F6E441C-5FA2-FDC7-FBA5-E946A3E4F036}"/>
              </a:ext>
            </a:extLst>
          </p:cNvPr>
          <p:cNvSpPr txBox="1"/>
          <p:nvPr/>
        </p:nvSpPr>
        <p:spPr>
          <a:xfrm>
            <a:off x="91788" y="7774676"/>
            <a:ext cx="67784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/>
              <a:t>クレームは地元の</a:t>
            </a:r>
            <a:r>
              <a:rPr kumimoji="1" lang="ja-JP" altLang="en-US" sz="2800" b="1" dirty="0">
                <a:solidFill>
                  <a:srgbClr val="00B050"/>
                </a:solidFill>
              </a:rPr>
              <a:t>「俳句」</a:t>
            </a:r>
            <a:r>
              <a:rPr kumimoji="1" lang="ja-JP" altLang="en-US" sz="2800" b="1" dirty="0"/>
              <a:t>同好会だった。</a:t>
            </a:r>
            <a:endParaRPr kumimoji="1" lang="en-US" altLang="ja-JP" sz="28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BE6EA8-356F-0428-9C1C-BDA6FA13CA61}"/>
              </a:ext>
            </a:extLst>
          </p:cNvPr>
          <p:cNvSpPr txBox="1"/>
          <p:nvPr/>
        </p:nvSpPr>
        <p:spPr>
          <a:xfrm>
            <a:off x="91788" y="6787265"/>
            <a:ext cx="67662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/>
              <a:t>「これにより完全に</a:t>
            </a:r>
            <a:r>
              <a:rPr lang="en-US" altLang="ja-JP" sz="2800" b="1" dirty="0">
                <a:solidFill>
                  <a:srgbClr val="FF0000"/>
                </a:solidFill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</a:rPr>
              <a:t>俳諧</a:t>
            </a:r>
            <a:r>
              <a:rPr lang="en-US" altLang="ja-JP" sz="2800" b="1" dirty="0">
                <a:solidFill>
                  <a:srgbClr val="FF0000"/>
                </a:solidFill>
              </a:rPr>
              <a:t>』</a:t>
            </a:r>
            <a:r>
              <a:rPr lang="ja-JP" altLang="en-US" sz="2800" b="1" dirty="0"/>
              <a:t>を</a:t>
            </a:r>
            <a:endParaRPr lang="en-US" altLang="ja-JP" sz="2800" b="1" dirty="0"/>
          </a:p>
          <a:p>
            <a:r>
              <a:rPr lang="ja-JP" altLang="en-US" sz="2800" b="1" dirty="0"/>
              <a:t>　　　　　　　　無くす事ができます」　　　　</a:t>
            </a:r>
            <a:r>
              <a:rPr lang="en-US" altLang="ja-JP" sz="2800" b="1" dirty="0"/>
              <a:t>	</a:t>
            </a:r>
            <a:endParaRPr lang="ja-JP" altLang="en-US" sz="28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78B6696-C88D-41C2-3D88-51A638ED0E27}"/>
              </a:ext>
            </a:extLst>
          </p:cNvPr>
          <p:cNvSpPr/>
          <p:nvPr/>
        </p:nvSpPr>
        <p:spPr>
          <a:xfrm>
            <a:off x="4981778" y="2287091"/>
            <a:ext cx="1202499" cy="71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83198E-2C4C-BCDC-DD71-3CF5BFE11FD7}"/>
              </a:ext>
            </a:extLst>
          </p:cNvPr>
          <p:cNvSpPr txBox="1"/>
          <p:nvPr/>
        </p:nvSpPr>
        <p:spPr>
          <a:xfrm>
            <a:off x="99897" y="8272844"/>
            <a:ext cx="7655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＊なお東京都では、高齢者の殺処分は行わないとのこと。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354CEE1-D8F1-E3F5-5EB7-0237C3523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019519" y="2351416"/>
            <a:ext cx="1648525" cy="145063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6D4263A-8AF2-A36F-7591-13D7F6062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308" y="8744690"/>
            <a:ext cx="2310584" cy="49381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829591-539D-237E-26FC-105D0D835C01}"/>
              </a:ext>
            </a:extLst>
          </p:cNvPr>
          <p:cNvSpPr txBox="1"/>
          <p:nvPr/>
        </p:nvSpPr>
        <p:spPr>
          <a:xfrm>
            <a:off x="345856" y="-6340"/>
            <a:ext cx="6103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【伝笑鳩】</a:t>
            </a:r>
            <a:r>
              <a:rPr lang="en-US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2022-10-26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Joke Salon 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用</a:t>
            </a:r>
            <a:r>
              <a:rPr lang="ja-JP" altLang="en-US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原稿</a:t>
            </a:r>
            <a:r>
              <a:rPr lang="ja-JP" altLang="en-US" sz="2000" b="1" kern="100" dirty="0"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　　　　　　　　　</a:t>
            </a:r>
            <a:endParaRPr lang="en-US" altLang="ja-JP" sz="2000" b="1" kern="100" dirty="0">
              <a:effectLst/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9FB1A8-DFE8-D4AA-8942-1D97A3965493}"/>
              </a:ext>
            </a:extLst>
          </p:cNvPr>
          <p:cNvSpPr txBox="1"/>
          <p:nvPr/>
        </p:nvSpPr>
        <p:spPr>
          <a:xfrm>
            <a:off x="99897" y="3383398"/>
            <a:ext cx="646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/>
              <a:t>この結果、迷子の犬や猫が激減し、</a:t>
            </a:r>
            <a:endParaRPr lang="en-US" altLang="ja-JP" sz="2400" b="1" dirty="0"/>
          </a:p>
          <a:p>
            <a:r>
              <a:rPr lang="ja-JP" altLang="en-US" sz="2400" b="1" dirty="0"/>
              <a:t>殺処分０の県も続出している。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E61DC0-7C60-1812-BC36-C25265A04580}"/>
              </a:ext>
            </a:extLst>
          </p:cNvPr>
          <p:cNvSpPr/>
          <p:nvPr/>
        </p:nvSpPr>
        <p:spPr>
          <a:xfrm>
            <a:off x="99897" y="6684969"/>
            <a:ext cx="6666315" cy="100962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2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4" grpId="0"/>
      <p:bldP spid="6" grpId="0"/>
      <p:bldP spid="10" grpId="0"/>
      <p:bldP spid="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3398</TotalTime>
  <Words>164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Century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三浦 邦夫</dc:creator>
  <cp:lastModifiedBy>野本 浩一</cp:lastModifiedBy>
  <cp:revision>204</cp:revision>
  <cp:lastPrinted>2022-05-23T00:22:44Z</cp:lastPrinted>
  <dcterms:created xsi:type="dcterms:W3CDTF">2021-09-11T12:07:54Z</dcterms:created>
  <dcterms:modified xsi:type="dcterms:W3CDTF">2022-10-27T12:14:57Z</dcterms:modified>
</cp:coreProperties>
</file>